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3833A-662D-7331-7642-A2548A9F6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CB72E4-0F08-74C4-BA84-058EC329E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F02A6-4D51-8F92-DF54-C59638800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AC67-9FAE-4344-B1A6-433DDBFCD388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B8BD67-B637-5AC2-4CDA-B12C8AEE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93087A-A3B6-3DC9-7690-3CD70086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149-F9C3-4FD1-9559-AD1B7BB62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32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4B00E-1290-54AB-C3F9-88B73B00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748FB7-8940-2FF1-C662-6D3EE1B17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37B59-E38E-B314-B193-B050258C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AC67-9FAE-4344-B1A6-433DDBFCD388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B6A4C7-9F7D-95DE-E45F-0BB97E12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E72C19-F00B-1511-11FE-9C4C97FD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149-F9C3-4FD1-9559-AD1B7BB62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56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53810C-FDAB-884F-EB5A-69EDFE4E1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31AB92-E102-76FA-167F-34C21042F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59741F-8313-F5C0-743A-1A5EED2A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AC67-9FAE-4344-B1A6-433DDBFCD388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3D7B2B-4DFE-457A-542A-ADD5A6C7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F4367C-0A9F-38CD-2DB1-0FD149AC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149-F9C3-4FD1-9559-AD1B7BB62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11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3F9E3-7B05-53FC-D273-CF632B0C5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5BA4FE-A7CD-0973-2455-E67667383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15ABC4-D635-FE70-1ECA-7E29C2524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AC67-9FAE-4344-B1A6-433DDBFCD388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ABE-902C-62ED-4B2C-55F6A674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387D8-08AC-0366-2C8C-F09C868B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149-F9C3-4FD1-9559-AD1B7BB62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20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66714-78E8-7881-7505-151E7135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DF5281-F425-73D0-548A-AE6121848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99EDF3-9DE6-B560-0BA4-24EA2880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AC67-9FAE-4344-B1A6-433DDBFCD388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DA45DF-108B-0870-A1B8-0676A363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C4710D-772E-9806-20FE-67F9E0DF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149-F9C3-4FD1-9559-AD1B7BB62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43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36B8C-9582-4DE9-59F0-D305D83D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8F0D09-1BCD-4167-B7B5-FCC4A8996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277567-D206-E83D-4383-9A6DA4EA8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39DDFA-E849-4A35-93C3-2D0F43BB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AC67-9FAE-4344-B1A6-433DDBFCD388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880F05-F26E-841B-2EEC-418D270B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139E10-3265-CDC8-3EC0-449DEE68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149-F9C3-4FD1-9559-AD1B7BB62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6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0F71E-3B9F-070F-75EC-50EB5EBB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EDC091-60AF-A489-0159-45DA489A9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72FE7-CD04-846E-DECE-8624EA0EC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B0C3C0-EE75-F7F7-5BCA-1DD17D96B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969DF8-BFB8-A8CD-F172-C649C28C5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A5E7041-F117-A6DF-A60A-B3042FA9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AC67-9FAE-4344-B1A6-433DDBFCD388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CCCF13-1B10-EA68-2EF1-A8F9A68C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D91F60-04E8-56AE-B7E2-7A3474B3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149-F9C3-4FD1-9559-AD1B7BB62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22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C931D-ED1B-7FAD-F59D-7353E4F8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694CFE-F6D3-27F2-5EA5-A7AB70AD2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AC67-9FAE-4344-B1A6-433DDBFCD388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91FE8E-3429-61AF-6759-529F1CF6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8099E6-1C7D-1AF9-DC83-080495C7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149-F9C3-4FD1-9559-AD1B7BB62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61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3F03F0-8CAB-1A1F-A4EE-3C7E47E3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AC67-9FAE-4344-B1A6-433DDBFCD388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51E82A-C9F2-2ACA-147C-EDB24238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E457B8-3BAA-E229-82E1-591C233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149-F9C3-4FD1-9559-AD1B7BB62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09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BA460-6B0F-34F1-67CC-047B273E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B0640A-44E3-12F1-1C33-0E3BF8AC9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F777CE-7EC5-8B7F-A305-1A58A6048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BF2EA6-2352-AF8F-CEEF-3F50F243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AC67-9FAE-4344-B1A6-433DDBFCD388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FD132F-EA27-BD71-39CB-CBE91D6C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6649E2-8B0B-6C90-7357-53B5C68A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149-F9C3-4FD1-9559-AD1B7BB62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0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DD689-9547-4F8E-3DFD-DED5AFA6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C455A08-F517-B0A3-F434-4CD9A199D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F51F4D-3F33-DF1C-3202-7B2CA7D51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C3BA37-7122-3FB5-4D4F-EBE87E36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AC67-9FAE-4344-B1A6-433DDBFCD388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F2CC4F-C59F-8C35-2253-F241AD8F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0483F2-957E-9707-D466-EBDD3E03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149-F9C3-4FD1-9559-AD1B7BB62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37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888ACC-E201-DF6F-4965-651E05A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76350-B172-08AA-B266-9AFE2E7D6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43F445-51E4-0EB7-130F-0ECE1B35E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0AC67-9FAE-4344-B1A6-433DDBFCD388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B6FBF4-8297-68F7-A3A2-C8CF5E010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A634C6-9107-C3F7-6740-6E78E930D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7F9149-F9C3-4FD1-9559-AD1B7BB620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87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B1B60DE1-51C1-A394-AA3E-34256A948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0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54822-A07C-70F0-AF0F-FC33217FD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B996AF7C-727C-434D-AC0B-9720379AA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1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92667EA-819B-4744-20BE-3FE42B11F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5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9AD3AF4-C7BE-DC7B-D43E-D6A6A9C64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0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foto, coche, colorido, diferente&#10;&#10;Descripción generada automáticamente">
            <a:extLst>
              <a:ext uri="{FF2B5EF4-FFF2-40B4-BE49-F238E27FC236}">
                <a16:creationId xmlns:a16="http://schemas.microsoft.com/office/drawing/2014/main" id="{F4D3D026-370A-9BF1-38C4-2E7904DA7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2ac367-9969-46f3-b21d-59dc9b9e8671" xsi:nil="true"/>
    <lcf76f155ced4ddcb4097134ff3c332f xmlns="90b3031d-7b04-49a6-894a-bc552d83ee7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E74C69DF56894893C061EB8FE05FD2" ma:contentTypeVersion="13" ma:contentTypeDescription="Crear nuevo documento." ma:contentTypeScope="" ma:versionID="16448ebaa34ab5276b5157db54107b64">
  <xsd:schema xmlns:xsd="http://www.w3.org/2001/XMLSchema" xmlns:xs="http://www.w3.org/2001/XMLSchema" xmlns:p="http://schemas.microsoft.com/office/2006/metadata/properties" xmlns:ns2="90b3031d-7b04-49a6-894a-bc552d83ee75" xmlns:ns3="a82ac367-9969-46f3-b21d-59dc9b9e8671" targetNamespace="http://schemas.microsoft.com/office/2006/metadata/properties" ma:root="true" ma:fieldsID="6d52c788df145ab40962b04ab6c7459c" ns2:_="" ns3:_="">
    <xsd:import namespace="90b3031d-7b04-49a6-894a-bc552d83ee75"/>
    <xsd:import namespace="a82ac367-9969-46f3-b21d-59dc9b9e867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3031d-7b04-49a6-894a-bc552d83ee7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n" ma:readOnly="false" ma:fieldId="{5cf76f15-5ced-4ddc-b409-7134ff3c332f}" ma:taxonomyMulti="true" ma:sspId="0860e3b6-340a-40fa-a8ca-df5dcc25ba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ac367-9969-46f3-b21d-59dc9b9e867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0444548-2575-4acf-9b69-631106306114}" ma:internalName="TaxCatchAll" ma:showField="CatchAllData" ma:web="a82ac367-9969-46f3-b21d-59dc9b9e86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A698DF-77C0-451F-ACD3-0EDE42ABBB04}">
  <ds:schemaRefs>
    <ds:schemaRef ds:uri="http://schemas.microsoft.com/office/2006/metadata/properties"/>
    <ds:schemaRef ds:uri="http://schemas.microsoft.com/office/infopath/2007/PartnerControls"/>
    <ds:schemaRef ds:uri="a82ac367-9969-46f3-b21d-59dc9b9e8671"/>
    <ds:schemaRef ds:uri="90b3031d-7b04-49a6-894a-bc552d83ee75"/>
  </ds:schemaRefs>
</ds:datastoreItem>
</file>

<file path=customXml/itemProps2.xml><?xml version="1.0" encoding="utf-8"?>
<ds:datastoreItem xmlns:ds="http://schemas.openxmlformats.org/officeDocument/2006/customXml" ds:itemID="{57B02E0D-77BC-46AE-B310-8ED5050104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FF60AE-9DF0-43C1-95C2-AB7F294EC5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3031d-7b04-49a6-894a-bc552d83ee75"/>
    <ds:schemaRef ds:uri="a82ac367-9969-46f3-b21d-59dc9b9e86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Marta Gomez</dc:creator>
  <cp:lastModifiedBy>Eider Lazkano</cp:lastModifiedBy>
  <cp:revision>2</cp:revision>
  <dcterms:created xsi:type="dcterms:W3CDTF">2026-01-12T11:28:42Z</dcterms:created>
  <dcterms:modified xsi:type="dcterms:W3CDTF">2026-01-15T10:40:20Z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0x0101001DE74C69DF56894893C061EB8FE05FD2</vt:lpwstr>
  </property>
</Properties>
</file>